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 Epker" initials="SE" lastIdx="1" clrIdx="0">
    <p:extLst>
      <p:ext uri="{19B8F6BF-5375-455C-9EA6-DF929625EA0E}">
        <p15:presenceInfo xmlns:p15="http://schemas.microsoft.com/office/powerpoint/2012/main" userId="64aa7e2cf4a58d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6AC3274-9755-4272-B67C-749CF6B8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0"/>
            <a:ext cx="4097791" cy="40977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6CB4CF-B511-4445-A5AB-EF3B634FB8F8}"/>
              </a:ext>
            </a:extLst>
          </p:cNvPr>
          <p:cNvSpPr txBox="1"/>
          <p:nvPr/>
        </p:nvSpPr>
        <p:spPr>
          <a:xfrm>
            <a:off x="995362" y="4513372"/>
            <a:ext cx="3396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Industrieel </a:t>
            </a:r>
          </a:p>
          <a:p>
            <a:endParaRPr lang="nl-NL" dirty="0"/>
          </a:p>
          <a:p>
            <a:r>
              <a:rPr lang="nl-NL" dirty="0"/>
              <a:t>Groot</a:t>
            </a:r>
          </a:p>
          <a:p>
            <a:r>
              <a:rPr lang="nl-NL" dirty="0"/>
              <a:t>Grof</a:t>
            </a:r>
          </a:p>
          <a:p>
            <a:r>
              <a:rPr lang="nl-NL" dirty="0"/>
              <a:t>Weinig detail</a:t>
            </a:r>
          </a:p>
          <a:p>
            <a:r>
              <a:rPr lang="nl-NL" dirty="0"/>
              <a:t>Effectief</a:t>
            </a:r>
          </a:p>
          <a:p>
            <a:r>
              <a:rPr lang="nl-NL" dirty="0"/>
              <a:t>Beperkt in kleur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069D196-1746-495B-8EF0-FEACEE0FC50E}"/>
              </a:ext>
            </a:extLst>
          </p:cNvPr>
          <p:cNvCxnSpPr/>
          <p:nvPr/>
        </p:nvCxnSpPr>
        <p:spPr>
          <a:xfrm flipV="1">
            <a:off x="4523014" y="0"/>
            <a:ext cx="3004457" cy="685800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75ABE1BD-FA7E-4C2A-B82D-F78B64E45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81" y="4477974"/>
            <a:ext cx="3676207" cy="20667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F48F8D4-0239-41FA-BCEE-DF676D0A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523" y="374911"/>
            <a:ext cx="392006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Sven Epker</dc:creator>
  <cp:lastModifiedBy>Sven Epker</cp:lastModifiedBy>
  <cp:revision>4</cp:revision>
  <dcterms:created xsi:type="dcterms:W3CDTF">2017-09-20T10:02:58Z</dcterms:created>
  <dcterms:modified xsi:type="dcterms:W3CDTF">2017-09-21T07:02:09Z</dcterms:modified>
</cp:coreProperties>
</file>