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976F9F-464A-425D-B8C2-D173B843E2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39DB45E4-F740-48D8-8752-B297FE1635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C52DBB7-ED79-403C-B83D-F0968B1C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FA6E6D0-DBBE-4421-9B79-2063B88097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51EDFCB-F75A-4209-8AF9-2BD99063C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405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0792EA-C066-4BB2-BA76-B3FD72850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84808AC8-825D-4D68-A858-7280A925A2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C1549FA2-8DEC-4780-B839-35B539D85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36500F2-5DC0-4874-A48D-125DD92B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D27586B-1E51-421C-AACF-40D11EC8A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2202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C0CEBA6B-D1AE-48FE-B28D-4FBBFA8A27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264F696-0403-4A5C-8CF0-48D8B81A9F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CC715B-2C33-45A7-8B11-37755B076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62CD4F-285A-42ED-BBE9-110D4ABF4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6F96A0D-DA85-4DFD-B91C-EEA9E1785D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5806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0DD909-EC03-409E-95F4-5946C555D3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E8438D1-1959-4023-ADF3-649AD3BB32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B83524B-ECE8-46E6-9918-7AEBBF981F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35C4E7-EE41-4254-9FFA-8F8A14551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7CFABFA-3454-4EF4-A5DA-60B24FD62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363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EE4A00-F392-4389-AA3E-88BE6F60E7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D65735F4-8B17-4671-8128-6D515611C4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2F41392-ADBA-465F-8FEF-CDAF23794E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318D314-5A61-4AE7-AA21-194139776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EF7ADFF6-1D0F-416F-B245-32FA31825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360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AC9543-14C4-4826-92E1-2568FEFA63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99C419F-65A6-49ED-9D83-5B99C9E454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BC058440-8C1C-4F88-A3C7-E9A4498C2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60E1605-B1F5-452F-B2C7-40B6D853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15DB7C5-790F-4779-B819-92A1AAD1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27E44D-BE53-479C-A805-5985BACDB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014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A155D3E-3FED-4746-9FCA-A743A8199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EDF4536-7B02-44B0-9DA9-A17B7D85A3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5E21C-69E7-4A1C-92DD-7496F3DE32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166CF22-C9E9-4A8C-8AF7-F4378F86CA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CB2D3F5-C908-43AA-91EB-E80BF9226D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4F5CEAAE-335B-4DA3-A557-41432DBC9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6A8A2DE2-ACEC-48BA-839D-42E64307F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E201C95-F68D-41AC-9366-AA00D5829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9084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7C8CAF-5052-45EC-A274-CEFAE188F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6C9A838B-DB18-4B0F-9D2D-FC204B35F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63458C6-5BBC-4E93-AA66-1428A13F1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8F5B017-7050-4AB5-A814-67BE69E47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0179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90119B5-CD54-4A5A-AD8B-2355632ED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08FD73E3-06CA-4536-8CB9-6D7538332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1E382AF-5E29-4843-857F-DCBA3F2BF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77657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113B9FE-0088-47A0-9DC7-C2741BE3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D9F183-5693-4CC3-8618-5BFDCD941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1BF0E3D-2608-4E6D-8793-DFA8395E7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369CC78-29A9-4C3E-B367-8977E4D53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B8C3F5F-7189-4C77-A2FB-C8DB70DD0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9968CEF-6633-44CB-A2D5-58698ED22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383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DD41FE-675F-43B1-9D69-53FDA62DDA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F0FA330C-68D1-44AA-8044-78B0891F945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6E0769E-3E85-4BB7-AEB4-187B14810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D38217-79EC-40B9-B3FF-4D313C577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21CCB03-6E43-42EA-9621-86B1F7951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657E6769-EBF1-450D-A2F9-523C608F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21862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FE716DB-6301-4232-BED2-02740F394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74F544B-2116-431B-8002-BCC2AD43CE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131DFA6-4B6C-405C-8958-56BCADF3555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8B3F2-6AD3-4F9E-9B50-A06B26FD4C20}" type="datetimeFigureOut">
              <a:rPr lang="nl-NL" smtClean="0"/>
              <a:t>28-2-2019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A68435D-C2CD-4F52-A913-588EFE5B64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90A44C5-7F87-4266-924E-615F1BFCBB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2BB11-CDAF-4EEF-868F-60CB9AD29B2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1686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A9F529C3-C941-49FD-8C67-82F134F64B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50000"/>
              <a:lumOff val="5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586029-32A0-47E5-9AEC-AE3ABA6B94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4FB0710A-3146-4818-8849-B12B36CF8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467" y="1939860"/>
            <a:ext cx="5294716" cy="2978277"/>
          </a:xfrm>
          <a:prstGeom prst="rect">
            <a:avLst/>
          </a:prstGeom>
        </p:spPr>
      </p:pic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C730EAB-A532-4295-A302-FB4B90DB9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9958" y="1143000"/>
            <a:ext cx="0" cy="4572000"/>
          </a:xfrm>
          <a:prstGeom prst="line">
            <a:avLst/>
          </a:prstGeom>
          <a:ln>
            <a:solidFill>
              <a:srgbClr val="4E4E4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Afbeelding met persoon, kostuum, staand, kleding&#10;&#10;Automatisch gegenereerde beschrijving">
            <a:extLst>
              <a:ext uri="{FF2B5EF4-FFF2-40B4-BE49-F238E27FC236}">
                <a16:creationId xmlns:a16="http://schemas.microsoft.com/office/drawing/2014/main" id="{0F1531E4-4ED5-4B58-83B9-7D54CBF1E9D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3817" y="1920006"/>
            <a:ext cx="5294715" cy="3017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945054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Breedbeeld</PresentationFormat>
  <Paragraphs>0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Epker, Sven</dc:creator>
  <cp:lastModifiedBy>Epker, Sven</cp:lastModifiedBy>
  <cp:revision>1</cp:revision>
  <dcterms:created xsi:type="dcterms:W3CDTF">2019-02-28T11:03:36Z</dcterms:created>
  <dcterms:modified xsi:type="dcterms:W3CDTF">2019-02-28T11:06:06Z</dcterms:modified>
</cp:coreProperties>
</file>